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5"/>
  </p:notesMasterIdLst>
  <p:handoutMasterIdLst>
    <p:handoutMasterId r:id="rId16"/>
  </p:handoutMasterIdLst>
  <p:sldIdLst>
    <p:sldId id="413" r:id="rId2"/>
    <p:sldId id="430" r:id="rId3"/>
    <p:sldId id="429" r:id="rId4"/>
    <p:sldId id="432" r:id="rId5"/>
    <p:sldId id="434" r:id="rId6"/>
    <p:sldId id="437" r:id="rId7"/>
    <p:sldId id="441" r:id="rId8"/>
    <p:sldId id="442" r:id="rId9"/>
    <p:sldId id="443" r:id="rId10"/>
    <p:sldId id="449" r:id="rId11"/>
    <p:sldId id="450" r:id="rId12"/>
    <p:sldId id="417" r:id="rId13"/>
    <p:sldId id="275" r:id="rId14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나눔스퀘어OTF" panose="020B0600000101010101" pitchFamily="34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278" autoAdjust="0"/>
    <p:restoredTop sz="96370" autoAdjust="0"/>
  </p:normalViewPr>
  <p:slideViewPr>
    <p:cSldViewPr>
      <p:cViewPr varScale="1">
        <p:scale>
          <a:sx n="90" d="100"/>
          <a:sy n="90" d="100"/>
        </p:scale>
        <p:origin x="96" y="126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2019-07-27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2019-07-27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06-3. </a:t>
            </a:r>
            <a:r>
              <a:rPr lang="ko-KR" altLang="en-US" b="1" dirty="0" err="1">
                <a:solidFill>
                  <a:schemeClr val="tx1"/>
                </a:solidFill>
              </a:rPr>
              <a:t>생성자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A4B226-77ED-4D01-96EF-1DF51210F0F9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338A28-034D-43BD-B0D0-8FB7606F746E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9">
              <a:extLst>
                <a:ext uri="{FF2B5EF4-FFF2-40B4-BE49-F238E27FC236}">
                  <a16:creationId xmlns:a16="http://schemas.microsoft.com/office/drawing/2014/main" id="{E7FC5236-FF14-4457-8B49-C29C83731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34D4DD-B088-430E-A9AE-3532ADFA626D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039DED-64DE-414E-8EE6-9D6B5759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this()</a:t>
            </a:r>
            <a:r>
              <a:rPr lang="ko-KR" altLang="en-US" dirty="0">
                <a:solidFill>
                  <a:srgbClr val="C00000"/>
                </a:solidFill>
              </a:rPr>
              <a:t> 코드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생성자에서</a:t>
            </a:r>
            <a:r>
              <a:rPr lang="ko-KR" altLang="en-US" dirty="0"/>
              <a:t>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필드 초기화 내용을 한 </a:t>
            </a:r>
            <a:r>
              <a:rPr lang="ko-KR" altLang="en-US" dirty="0" err="1"/>
              <a:t>생성자에만</a:t>
            </a:r>
            <a:r>
              <a:rPr lang="ko-KR" altLang="en-US" dirty="0"/>
              <a:t> 집중 작성하고 나머지 </a:t>
            </a:r>
            <a:r>
              <a:rPr lang="ko-KR" altLang="en-US" dirty="0" err="1"/>
              <a:t>생성자는</a:t>
            </a:r>
            <a:r>
              <a:rPr lang="ko-KR" altLang="en-US" dirty="0"/>
              <a:t> 초기화 내용 가진 </a:t>
            </a:r>
            <a:r>
              <a:rPr lang="ko-KR" altLang="en-US" dirty="0" err="1"/>
              <a:t>생성자로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 err="1"/>
              <a:t>생성자</a:t>
            </a:r>
            <a:r>
              <a:rPr lang="ko-KR" altLang="en-US" dirty="0"/>
              <a:t> 오버로딩 증가 시 중복 코드 발생 문제 해결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첫 줄에서만 허용</a:t>
            </a:r>
            <a:endParaRPr lang="en-US" altLang="ko-KR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r>
              <a:rPr lang="en-US" altLang="ko-KR" dirty="0"/>
              <a:t>: this()</a:t>
            </a:r>
            <a:endParaRPr lang="ko-KR" altLang="en-US" dirty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0800"/>
            <a:ext cx="7467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56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r>
              <a:rPr lang="en-US" altLang="ko-KR" dirty="0"/>
              <a:t>: this()</a:t>
            </a:r>
            <a:endParaRPr lang="ko-KR" altLang="en-US" dirty="0"/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342533"/>
            <a:ext cx="6021677" cy="510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7868E27-C6B3-4317-8475-0C001F67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2209800"/>
            <a:ext cx="4434575" cy="41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8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기본 </a:t>
            </a: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클래스 선언 시 컴파일러에 의해 자동으로 추가되는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선언 </a:t>
            </a:r>
            <a:r>
              <a:rPr lang="en-US" altLang="ko-KR"/>
              <a:t>: </a:t>
            </a:r>
            <a:r>
              <a:rPr lang="ko-KR" altLang="en-US"/>
              <a:t>생성자를 </a:t>
            </a:r>
            <a:r>
              <a:rPr lang="ko-KR" altLang="en-US" dirty="0"/>
              <a:t>명시적으로 선언 가능</a:t>
            </a:r>
            <a:r>
              <a:rPr lang="en-US" altLang="ko-KR" dirty="0"/>
              <a:t>. </a:t>
            </a:r>
            <a:r>
              <a:rPr lang="ko-KR" altLang="en-US" dirty="0" err="1"/>
              <a:t>생성자를</a:t>
            </a:r>
            <a:r>
              <a:rPr lang="ko-KR" altLang="en-US" dirty="0"/>
              <a:t> 선언하면 기본 </a:t>
            </a:r>
            <a:r>
              <a:rPr lang="ko-KR" altLang="en-US" dirty="0" err="1"/>
              <a:t>생성자는</a:t>
            </a:r>
            <a:r>
              <a:rPr lang="ko-KR" altLang="en-US" dirty="0"/>
              <a:t> 생성되지 않음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매개 변수 </a:t>
            </a:r>
            <a:r>
              <a:rPr lang="en-US" altLang="ko-KR" dirty="0"/>
              <a:t>: </a:t>
            </a:r>
            <a:r>
              <a:rPr lang="ko-KR" altLang="en-US" dirty="0" err="1"/>
              <a:t>생성자</a:t>
            </a:r>
            <a:r>
              <a:rPr lang="ko-KR" altLang="en-US" dirty="0"/>
              <a:t> 호출 시 값을 전달받기 위해 선언되는 변수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객체 초기화 </a:t>
            </a:r>
            <a:r>
              <a:rPr lang="en-US" altLang="ko-KR"/>
              <a:t>: </a:t>
            </a:r>
            <a:r>
              <a:rPr lang="ko-KR" altLang="en-US"/>
              <a:t>생성자 </a:t>
            </a:r>
            <a:r>
              <a:rPr lang="ko-KR" altLang="en-US" dirty="0"/>
              <a:t>내부에서 </a:t>
            </a:r>
            <a:r>
              <a:rPr lang="ko-KR" altLang="en-US" err="1"/>
              <a:t>필드값</a:t>
            </a:r>
            <a:r>
              <a:rPr lang="ko-KR" altLang="en-US"/>
              <a:t> 초기화하거나 메소드 호출해서 사용 준비를 하는 것</a:t>
            </a:r>
            <a:endParaRPr lang="en-US" altLang="ko-KR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오버로딩 </a:t>
            </a:r>
            <a:r>
              <a:rPr lang="en-US" altLang="ko-KR" dirty="0"/>
              <a:t>: </a:t>
            </a:r>
            <a:r>
              <a:rPr lang="ko-KR" altLang="en-US" dirty="0"/>
              <a:t>매개 변수 달리하는 </a:t>
            </a:r>
            <a:r>
              <a:rPr lang="ko-KR" altLang="en-US" dirty="0" err="1"/>
              <a:t>생성자를</a:t>
            </a:r>
            <a:r>
              <a:rPr lang="ko-KR" altLang="en-US" dirty="0"/>
              <a:t> 여러 개 선언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en-US" altLang="ko-KR">
                <a:solidFill>
                  <a:srgbClr val="C00000"/>
                </a:solidFill>
              </a:rPr>
              <a:t>this()</a:t>
            </a:r>
            <a:r>
              <a:rPr lang="en-US" altLang="ko-KR"/>
              <a:t>: </a:t>
            </a:r>
            <a:r>
              <a:rPr lang="ko-KR" altLang="en-US" dirty="0"/>
              <a:t>객체 자신의 </a:t>
            </a:r>
            <a:r>
              <a:rPr lang="ko-KR" altLang="en-US" dirty="0" err="1"/>
              <a:t>또다른</a:t>
            </a:r>
            <a:r>
              <a:rPr lang="ko-KR" altLang="en-US" dirty="0"/>
              <a:t> </a:t>
            </a:r>
            <a:r>
              <a:rPr lang="ko-KR" altLang="en-US" dirty="0" err="1"/>
              <a:t>생성자를</a:t>
            </a:r>
            <a:r>
              <a:rPr lang="ko-KR" altLang="en-US" dirty="0"/>
              <a:t> 호출할 때 사용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기본 </a:t>
            </a:r>
            <a:r>
              <a:rPr lang="ko-KR" altLang="en-US" sz="2200" dirty="0" err="1"/>
              <a:t>생성자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생성자</a:t>
            </a:r>
            <a:r>
              <a:rPr lang="ko-KR" altLang="en-US" sz="2200" dirty="0"/>
              <a:t> 선언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필드 초기화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생성자</a:t>
            </a:r>
            <a:r>
              <a:rPr lang="ko-KR" altLang="en-US" sz="2200" dirty="0"/>
              <a:t> 오버로딩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다른 </a:t>
            </a:r>
            <a:r>
              <a:rPr lang="ko-KR" altLang="en-US" sz="2200" dirty="0" err="1"/>
              <a:t>생성자</a:t>
            </a:r>
            <a:r>
              <a:rPr lang="ko-KR" altLang="en-US" sz="2200" dirty="0"/>
              <a:t> 호출 </a:t>
            </a:r>
            <a:r>
              <a:rPr lang="en-US" altLang="ko-KR" sz="2200" dirty="0"/>
              <a:t>: this()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51836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ko-KR" altLang="en-US" dirty="0"/>
              <a:t> 선언</a:t>
            </a:r>
            <a:r>
              <a:rPr lang="en-US" altLang="ko-KR" dirty="0"/>
              <a:t>, </a:t>
            </a:r>
            <a:r>
              <a:rPr lang="ko-KR" altLang="en-US" dirty="0"/>
              <a:t>매개 변수</a:t>
            </a:r>
            <a:r>
              <a:rPr lang="en-US" altLang="ko-KR" dirty="0"/>
              <a:t>, </a:t>
            </a:r>
            <a:r>
              <a:rPr lang="ko-KR" altLang="en-US" dirty="0"/>
              <a:t>객체 초기화</a:t>
            </a:r>
            <a:r>
              <a:rPr lang="en-US" altLang="ko-KR"/>
              <a:t>,  </a:t>
            </a:r>
            <a:r>
              <a:rPr lang="ko-KR" altLang="en-US"/>
              <a:t>오버로딩</a:t>
            </a:r>
            <a:r>
              <a:rPr lang="en-US" altLang="ko-KR"/>
              <a:t>, this()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ko-KR" altLang="en-US"/>
              <a:t>      생성자는 </a:t>
            </a:r>
            <a:r>
              <a:rPr lang="en-US" altLang="ko-KR" dirty="0"/>
              <a:t>new </a:t>
            </a:r>
            <a:r>
              <a:rPr lang="ko-KR" altLang="en-US" dirty="0"/>
              <a:t>연산자로 호출되는 중괄호</a:t>
            </a:r>
            <a:r>
              <a:rPr lang="en-US" altLang="ko-KR"/>
              <a:t>{} </a:t>
            </a:r>
            <a:r>
              <a:rPr lang="ko-KR" altLang="en-US"/>
              <a:t>블록이다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      객체 </a:t>
            </a:r>
            <a:r>
              <a:rPr lang="ko-KR" altLang="en-US" dirty="0"/>
              <a:t>생성 시 </a:t>
            </a:r>
            <a:r>
              <a:rPr lang="ko-KR" altLang="en-US"/>
              <a:t>초기화를 담당한다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생성자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(constructor)</a:t>
            </a:r>
          </a:p>
          <a:p>
            <a:pPr lvl="1">
              <a:defRPr/>
            </a:pPr>
            <a:r>
              <a:rPr lang="ko-KR" altLang="en-US"/>
              <a:t>클래스로부터 </a:t>
            </a:r>
            <a:r>
              <a:rPr lang="en-US" altLang="ko-KR"/>
              <a:t>new </a:t>
            </a:r>
            <a:r>
              <a:rPr lang="ko-KR" altLang="en-US"/>
              <a:t>연산자로 객체를 생성할 떄 호출되어 객체의 초기화를 담당</a:t>
            </a:r>
            <a:endParaRPr lang="en-US" altLang="ko-KR"/>
          </a:p>
          <a:p>
            <a:pPr>
              <a:defRPr/>
            </a:pPr>
            <a:endParaRPr lang="en-US" altLang="ko-KR" sz="800"/>
          </a:p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객체 초기화</a:t>
            </a: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/>
              <a:t>필드를 초기화하거나 메소드를 호출해서 </a:t>
            </a:r>
            <a:endParaRPr lang="en-US" altLang="ko-KR"/>
          </a:p>
          <a:p>
            <a:pPr marL="267891" lvl="1" indent="0">
              <a:buNone/>
              <a:defRPr/>
            </a:pPr>
            <a:r>
              <a:rPr lang="en-US" altLang="ko-KR"/>
              <a:t>   </a:t>
            </a:r>
            <a:r>
              <a:rPr lang="ko-KR" altLang="en-US"/>
              <a:t>객체를 사용할 준비를 하는 것</a:t>
            </a:r>
            <a:endParaRPr lang="en-US" altLang="ko-KR"/>
          </a:p>
          <a:p>
            <a:pPr>
              <a:defRPr/>
            </a:pPr>
            <a:endParaRPr lang="en-US" altLang="ko-KR" sz="800"/>
          </a:p>
          <a:p>
            <a:pPr>
              <a:defRPr/>
            </a:pPr>
            <a:r>
              <a:rPr lang="ko-KR" altLang="en-US"/>
              <a:t>생성자가 성공적으로 실행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힙 영역에 객체 생성되고 객체 번지가 리턴</a:t>
            </a:r>
            <a:endParaRPr lang="en-US" altLang="ko-KR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3B5172C-1818-4923-A688-139C4769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96" y="4419600"/>
            <a:ext cx="4621476" cy="194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66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기본 </a:t>
            </a: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(default constructor)</a:t>
            </a:r>
          </a:p>
          <a:p>
            <a:pPr lvl="1">
              <a:defRPr/>
            </a:pPr>
            <a:r>
              <a:rPr lang="ko-KR" altLang="en-US" dirty="0"/>
              <a:t>클래스 내부에 </a:t>
            </a:r>
            <a:r>
              <a:rPr lang="ko-KR" altLang="en-US" dirty="0" err="1"/>
              <a:t>생성자</a:t>
            </a:r>
            <a:r>
              <a:rPr lang="ko-KR" altLang="en-US" dirty="0"/>
              <a:t> 선언 생략할 경우 바이트 코드에 </a:t>
            </a:r>
            <a:r>
              <a:rPr lang="ko-KR" altLang="en-US"/>
              <a:t>자동 추가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클래스에 생성자 선언하지 않아도 </a:t>
            </a:r>
            <a:endParaRPr lang="en-US" altLang="ko-KR"/>
          </a:p>
          <a:p>
            <a:pPr marL="267891" lvl="1" indent="0">
              <a:buNone/>
              <a:defRPr/>
            </a:pPr>
            <a:r>
              <a:rPr lang="en-US" altLang="ko-KR"/>
              <a:t>    new </a:t>
            </a:r>
            <a:r>
              <a:rPr lang="ko-KR" altLang="en-US"/>
              <a:t>생성자</a:t>
            </a:r>
            <a:r>
              <a:rPr lang="en-US" altLang="ko-KR"/>
              <a:t>()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객체 생성 가능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03" y="1981200"/>
            <a:ext cx="6248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6C8C38-85A9-46F1-AB51-9B12A9C6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544" y="2684463"/>
            <a:ext cx="3124200" cy="36467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D03F48-1B95-4175-B94E-A0A6A5BE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89363"/>
            <a:ext cx="27279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선언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/>
              <a:t>매개 변수 선언은 생략할 수도 있고 여러 개 선언할 수도 있음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클래스에 생성자가 명시적으로 선언되었을 경우 반드시 선언된 생성자 호출하여  객체 생성</a:t>
            </a:r>
          </a:p>
          <a:p>
            <a:pPr lvl="1"/>
            <a:endParaRPr lang="en-US" altLang="ko-KR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선언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3" y="1704122"/>
            <a:ext cx="79724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4851EFC-7068-4C1C-BBEE-0B98E83F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9" y="3564564"/>
            <a:ext cx="7064212" cy="158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6A0ACA3-7B69-4A00-BDBD-B346D370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5486399"/>
            <a:ext cx="7669538" cy="61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53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>
                <a:solidFill>
                  <a:srgbClr val="C00000"/>
                </a:solidFill>
              </a:rPr>
              <a:t>생성자의 필드 초기화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초기화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ED332D-F343-41D9-9B74-98BFF841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60525"/>
            <a:ext cx="7924800" cy="361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CDC7F71-B31D-4DAF-96A1-5A84FA0C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0" y="5275189"/>
            <a:ext cx="790708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22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매개 변수 </a:t>
            </a:r>
            <a:r>
              <a:rPr lang="ko-KR" altLang="en-US"/>
              <a:t>이름 은 필드 </a:t>
            </a:r>
            <a:r>
              <a:rPr lang="ko-KR" altLang="en-US" dirty="0"/>
              <a:t>이름과 유사하거나 동일한 것 </a:t>
            </a:r>
            <a:r>
              <a:rPr lang="ko-KR" altLang="en-US"/>
              <a:t>사용 권장</a:t>
            </a:r>
            <a:endParaRPr lang="en-US" altLang="ko-KR"/>
          </a:p>
          <a:p>
            <a:pPr lvl="1"/>
            <a:r>
              <a:rPr lang="ko-KR" altLang="en-US"/>
              <a:t>필드와 </a:t>
            </a:r>
            <a:r>
              <a:rPr lang="ko-KR" altLang="en-US" dirty="0"/>
              <a:t>매개 변수 이름 완전히 동일할 </a:t>
            </a:r>
            <a:r>
              <a:rPr lang="ko-KR" altLang="en-US"/>
              <a:t>경우 </a:t>
            </a:r>
            <a:r>
              <a:rPr lang="en-US" altLang="ko-KR"/>
              <a:t>this.</a:t>
            </a:r>
            <a:r>
              <a:rPr lang="ko-KR" altLang="en-US"/>
              <a:t>필드로 표현</a:t>
            </a:r>
            <a:endParaRPr lang="ko-KR" altLang="en-US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초기화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696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09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199"/>
            <a:ext cx="8686800" cy="54276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오버로딩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(overloading)</a:t>
            </a:r>
          </a:p>
          <a:p>
            <a:pPr lvl="1">
              <a:defRPr/>
            </a:pPr>
            <a:r>
              <a:rPr lang="ko-KR" altLang="en-US" dirty="0"/>
              <a:t>매개</a:t>
            </a:r>
            <a:r>
              <a:rPr lang="en-US" altLang="ko-KR" dirty="0"/>
              <a:t> </a:t>
            </a:r>
            <a:r>
              <a:rPr lang="ko-KR" altLang="en-US" dirty="0"/>
              <a:t>변수를 달리하는 </a:t>
            </a:r>
            <a:r>
              <a:rPr lang="ko-KR" altLang="en-US" dirty="0" err="1"/>
              <a:t>생성자</a:t>
            </a:r>
            <a:r>
              <a:rPr lang="ko-KR" altLang="en-US" dirty="0"/>
              <a:t> 여러 개 선언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외부에서 제공되는 </a:t>
            </a:r>
            <a:r>
              <a:rPr lang="ko-KR" altLang="en-US"/>
              <a:t>다양한 데이터를 </a:t>
            </a:r>
            <a:r>
              <a:rPr lang="ko-KR" altLang="en-US" dirty="0"/>
              <a:t>사용하여 </a:t>
            </a:r>
            <a:r>
              <a:rPr lang="ko-KR" altLang="en-US"/>
              <a:t>객체 화하기 위해</a:t>
            </a:r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오버로딩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5" y="2286001"/>
            <a:ext cx="710938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79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/>
          </a:p>
          <a:p>
            <a:pPr lvl="1"/>
            <a:r>
              <a:rPr lang="ko-KR" altLang="en-US"/>
              <a:t>매개 </a:t>
            </a:r>
            <a:r>
              <a:rPr lang="ko-KR" altLang="en-US" dirty="0"/>
              <a:t>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선언된 순서 같은 경우</a:t>
            </a:r>
            <a:r>
              <a:rPr lang="en-US" altLang="ko-KR" dirty="0"/>
              <a:t>,</a:t>
            </a:r>
            <a:r>
              <a:rPr lang="ko-KR" altLang="en-US" dirty="0"/>
              <a:t> 매개 변수 이름만 바꾸는 것은 </a:t>
            </a:r>
            <a:r>
              <a:rPr lang="ko-KR" altLang="en-US" dirty="0" err="1"/>
              <a:t>생성자</a:t>
            </a:r>
            <a:r>
              <a:rPr lang="ko-KR" altLang="en-US" dirty="0"/>
              <a:t> 오버로딩 아님</a:t>
            </a:r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오버로딩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76500"/>
            <a:ext cx="7629517" cy="26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547357"/>
            <a:ext cx="6629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BCE60A-701A-4BDB-BC34-3F71A9473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752600"/>
            <a:ext cx="3271616" cy="14959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1118174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17463</TotalTime>
  <Words>358</Words>
  <Application>Microsoft Office PowerPoint</Application>
  <PresentationFormat>화면 슬라이드 쇼(4:3)</PresentationFormat>
  <Paragraphs>108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Verdana</vt:lpstr>
      <vt:lpstr>나눔스퀘어OTF</vt:lpstr>
      <vt:lpstr>Wingdings</vt:lpstr>
      <vt:lpstr>맑은 고딕</vt:lpstr>
      <vt:lpstr>Arial</vt:lpstr>
      <vt:lpstr>HY견고딕</vt:lpstr>
      <vt:lpstr>돋움</vt:lpstr>
      <vt:lpstr>5_디자인 사용자 지정</vt:lpstr>
      <vt:lpstr>06-3. 생성자</vt:lpstr>
      <vt:lpstr>PowerPoint 프레젠테이션</vt:lpstr>
      <vt:lpstr>시작하기 전에</vt:lpstr>
      <vt:lpstr>기본 생성자</vt:lpstr>
      <vt:lpstr>생성자 선언</vt:lpstr>
      <vt:lpstr>필드 초기화</vt:lpstr>
      <vt:lpstr>필드 초기화</vt:lpstr>
      <vt:lpstr>생성자 오버로딩</vt:lpstr>
      <vt:lpstr>생성자 오버로딩</vt:lpstr>
      <vt:lpstr>다른 생성자 호출: this()</vt:lpstr>
      <vt:lpstr>다른 생성자 호출: this()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2691</cp:revision>
  <dcterms:created xsi:type="dcterms:W3CDTF">2004-07-21T02:43:03Z</dcterms:created>
  <dcterms:modified xsi:type="dcterms:W3CDTF">2019-07-27T08:37:26Z</dcterms:modified>
</cp:coreProperties>
</file>